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z="10000" dirty="0" smtClean="0"/>
              <a:t>なんにん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きました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にほん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ちゅうごく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わたし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ちち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いもうと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かぞく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ぼく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96534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ぶかつ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ポスター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しゃしん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～ぶ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そうですか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りょうり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すもう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まんが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おとうと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おとうさん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おかあさん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おねえさん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おにいさん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おとうとさん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いもうとさん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はじめまして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よろしく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こちらこそ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こちら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かんこく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～から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139</Words>
  <Application>Microsoft Office PowerPoint</Application>
  <PresentationFormat>화면 슬라이드 쇼(4:3)</PresentationFormat>
  <Paragraphs>39</Paragraphs>
  <Slides>39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39</vt:i4>
      </vt:variant>
    </vt:vector>
  </HeadingPairs>
  <TitlesOfParts>
    <vt:vector size="40" baseType="lpstr">
      <vt:lpstr>Office 테마</vt:lpstr>
      <vt:lpstr>なんにん</vt:lpstr>
      <vt:lpstr>かぞく</vt:lpstr>
      <vt:lpstr>よにん</vt:lpstr>
      <vt:lpstr>はじめまして</vt:lpstr>
      <vt:lpstr>よろしく</vt:lpstr>
      <vt:lpstr>こちらこそ</vt:lpstr>
      <vt:lpstr>こちら</vt:lpstr>
      <vt:lpstr>かんこく</vt:lpstr>
      <vt:lpstr>～から</vt:lpstr>
      <vt:lpstr>きました</vt:lpstr>
      <vt:lpstr>にほん</vt:lpstr>
      <vt:lpstr>ちゅうごく</vt:lpstr>
      <vt:lpstr>わたし</vt:lpstr>
      <vt:lpstr>ごにん</vt:lpstr>
      <vt:lpstr>ちち</vt:lpstr>
      <vt:lpstr>～と</vt:lpstr>
      <vt:lpstr>はは</vt:lpstr>
      <vt:lpstr>あに</vt:lpstr>
      <vt:lpstr>いもうと</vt:lpstr>
      <vt:lpstr>ぼく</vt:lpstr>
      <vt:lpstr>これ</vt:lpstr>
      <vt:lpstr>なん</vt:lpstr>
      <vt:lpstr>ぶかつ</vt:lpstr>
      <vt:lpstr>ポスター</vt:lpstr>
      <vt:lpstr>しゃしん</vt:lpstr>
      <vt:lpstr>～ぶ</vt:lpstr>
      <vt:lpstr>ここ</vt:lpstr>
      <vt:lpstr>そうですか</vt:lpstr>
      <vt:lpstr>りょうり</vt:lpstr>
      <vt:lpstr>すもう</vt:lpstr>
      <vt:lpstr>まんが</vt:lpstr>
      <vt:lpstr>あね</vt:lpstr>
      <vt:lpstr>おとうと</vt:lpstr>
      <vt:lpstr>おとうさん</vt:lpstr>
      <vt:lpstr>おかあさん</vt:lpstr>
      <vt:lpstr>おねえさん</vt:lpstr>
      <vt:lpstr>おにいさん</vt:lpstr>
      <vt:lpstr>おとうとさん</vt:lpstr>
      <vt:lpstr>いもうとさん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11</cp:revision>
  <dcterms:created xsi:type="dcterms:W3CDTF">2017-11-08T00:01:05Z</dcterms:created>
  <dcterms:modified xsi:type="dcterms:W3CDTF">2017-11-22T00:30:50Z</dcterms:modified>
</cp:coreProperties>
</file>